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2743199" y="3933297"/>
            <a:ext cx="9448799" cy="922866"/>
          </a:xfrm>
        </p:spPr>
        <p:txBody>
          <a:bodyPr anchor="b">
            <a:normAutofit/>
          </a:bodyPr>
          <a:lstStyle>
            <a:lvl1pPr algn="ctr">
              <a:defRPr sz="4400" b="1" baseline="0"/>
            </a:lvl1pPr>
          </a:lstStyle>
          <a:p>
            <a:r>
              <a:rPr lang="hr-HR" dirty="0" err="1" smtClean="0"/>
              <a:t>Type</a:t>
            </a:r>
            <a:r>
              <a:rPr lang="hr-HR" dirty="0" smtClean="0"/>
              <a:t> </a:t>
            </a:r>
            <a:r>
              <a:rPr lang="hr-HR" dirty="0" err="1" smtClean="0"/>
              <a:t>paper</a:t>
            </a:r>
            <a:r>
              <a:rPr lang="hr-HR" dirty="0" smtClean="0"/>
              <a:t> title </a:t>
            </a:r>
            <a:r>
              <a:rPr lang="hr-HR" dirty="0" err="1" smtClean="0"/>
              <a:t>here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 hasCustomPrompt="1"/>
          </p:nvPr>
        </p:nvSpPr>
        <p:spPr>
          <a:xfrm>
            <a:off x="2743200" y="5385858"/>
            <a:ext cx="9448799" cy="833967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dirty="0" err="1" smtClean="0"/>
              <a:t>Type</a:t>
            </a:r>
            <a:r>
              <a:rPr lang="hr-HR" dirty="0" smtClean="0"/>
              <a:t> </a:t>
            </a:r>
            <a:r>
              <a:rPr lang="hr-HR" dirty="0" err="1" smtClean="0"/>
              <a:t>co-authors</a:t>
            </a:r>
            <a:r>
              <a:rPr lang="hr-HR" dirty="0" smtClean="0"/>
              <a:t> </a:t>
            </a:r>
            <a:r>
              <a:rPr lang="hr-HR" dirty="0" err="1" smtClean="0"/>
              <a:t>names</a:t>
            </a:r>
            <a:r>
              <a:rPr lang="hr-HR" dirty="0" smtClean="0"/>
              <a:t> </a:t>
            </a:r>
            <a:r>
              <a:rPr lang="hr-HR" dirty="0" err="1" smtClean="0"/>
              <a:t>here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B1DD-6109-4EFD-8E10-6A8324D0E079}" type="datetimeFigureOut">
              <a:rPr lang="hr-HR" smtClean="0"/>
              <a:t>11.9.2020.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err="1" smtClean="0"/>
              <a:t>Add</a:t>
            </a:r>
            <a:r>
              <a:rPr lang="hr-HR" dirty="0" smtClean="0"/>
              <a:t> </a:t>
            </a:r>
            <a:r>
              <a:rPr lang="hr-HR" dirty="0" err="1" smtClean="0"/>
              <a:t>institution</a:t>
            </a:r>
            <a:r>
              <a:rPr lang="hr-HR" dirty="0" smtClean="0"/>
              <a:t> logo </a:t>
            </a:r>
            <a:r>
              <a:rPr lang="hr-HR" dirty="0" err="1" smtClean="0"/>
              <a:t>here</a:t>
            </a:r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6986-3304-45A0-ABDA-445EF6D5C6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4035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B1DD-6109-4EFD-8E10-6A8324D0E079}" type="datetimeFigureOut">
              <a:rPr lang="hr-HR" smtClean="0"/>
              <a:t>11.9.2020.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6986-3304-45A0-ABDA-445EF6D5C6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054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B1DD-6109-4EFD-8E10-6A8324D0E079}" type="datetimeFigureOut">
              <a:rPr lang="hr-HR" smtClean="0"/>
              <a:t>11.9.2020.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6986-3304-45A0-ABDA-445EF6D5C6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397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B1DD-6109-4EFD-8E10-6A8324D0E079}" type="datetimeFigureOut">
              <a:rPr lang="hr-HR" smtClean="0"/>
              <a:t>11.9.2020.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6986-3304-45A0-ABDA-445EF6D5C6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490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B1DD-6109-4EFD-8E10-6A8324D0E079}" type="datetimeFigureOut">
              <a:rPr lang="hr-HR" smtClean="0"/>
              <a:t>11.9.2020.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6986-3304-45A0-ABDA-445EF6D5C6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0481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B1DD-6109-4EFD-8E10-6A8324D0E079}" type="datetimeFigureOut">
              <a:rPr lang="hr-HR" smtClean="0"/>
              <a:t>11.9.2020.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6986-3304-45A0-ABDA-445EF6D5C6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578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B1DD-6109-4EFD-8E10-6A8324D0E079}" type="datetimeFigureOut">
              <a:rPr lang="hr-HR" smtClean="0"/>
              <a:t>11.9.2020.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6986-3304-45A0-ABDA-445EF6D5C6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7056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B1DD-6109-4EFD-8E10-6A8324D0E079}" type="datetimeFigureOut">
              <a:rPr lang="hr-HR" smtClean="0"/>
              <a:t>11.9.2020.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6986-3304-45A0-ABDA-445EF6D5C6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345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B1DD-6109-4EFD-8E10-6A8324D0E079}" type="datetimeFigureOut">
              <a:rPr lang="hr-HR" smtClean="0"/>
              <a:t>11.9.2020.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6986-3304-45A0-ABDA-445EF6D5C6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0417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B1DD-6109-4EFD-8E10-6A8324D0E079}" type="datetimeFigureOut">
              <a:rPr lang="hr-HR" smtClean="0"/>
              <a:t>11.9.2020.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6986-3304-45A0-ABDA-445EF6D5C6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490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B1DD-6109-4EFD-8E10-6A8324D0E079}" type="datetimeFigureOut">
              <a:rPr lang="hr-HR" smtClean="0"/>
              <a:t>11.9.2020.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6986-3304-45A0-ABDA-445EF6D5C6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818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35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6B1DD-6109-4EFD-8E10-6A8324D0E079}" type="datetimeFigureOut">
              <a:rPr lang="hr-HR" smtClean="0"/>
              <a:t>11.9.2020.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46986-3304-45A0-ABDA-445EF6D5C6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0463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9285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06634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Široki zaslon</PresentationFormat>
  <Paragraphs>0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PowerPoint prezentacija</vt:lpstr>
      <vt:lpstr>PowerPoint prezentacija</vt:lpstr>
    </vt:vector>
  </TitlesOfParts>
  <Company>Ekonomski fakultet Zagreb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Morana Fudurić</dc:creator>
  <cp:lastModifiedBy>Morana Fudurić</cp:lastModifiedBy>
  <cp:revision>1</cp:revision>
  <dcterms:created xsi:type="dcterms:W3CDTF">2020-09-11T10:09:59Z</dcterms:created>
  <dcterms:modified xsi:type="dcterms:W3CDTF">2020-09-11T10:11:45Z</dcterms:modified>
</cp:coreProperties>
</file>