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9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33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251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08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339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76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01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19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580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753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85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CDF7-193D-4C4C-9D56-5AADEEC6249B}" type="datetimeFigureOut">
              <a:rPr lang="hr-HR" smtClean="0"/>
              <a:t>11.1.2019.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6973-6EC8-4CA2-9159-5C957937F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91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72" y="1"/>
            <a:ext cx="88296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1454" y="836712"/>
            <a:ext cx="64807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700" b="1" dirty="0" smtClean="0">
                <a:solidFill>
                  <a:srgbClr val="FF0000"/>
                </a:solidFill>
              </a:rPr>
              <a:t>Kad si žedan - piješ vodu! Kada želiš super posao - radiš u Jamnici!</a:t>
            </a:r>
          </a:p>
          <a:p>
            <a:pPr algn="ctr"/>
            <a:endParaRPr lang="hr-HR" sz="1700" noProof="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hr-HR" sz="1000" noProof="1" smtClean="0"/>
              <a:t>U </a:t>
            </a:r>
            <a:r>
              <a:rPr lang="hr-HR" sz="1000" noProof="1"/>
              <a:t>Jamnici već 190 godina nema prepisivanja! </a:t>
            </a:r>
            <a:r>
              <a:rPr lang="hr-HR" sz="1000" noProof="1" smtClean="0"/>
              <a:t>;)</a:t>
            </a:r>
          </a:p>
          <a:p>
            <a:pPr algn="ctr"/>
            <a:r>
              <a:rPr lang="hr-HR" sz="1000" noProof="1" smtClean="0"/>
              <a:t>Vodeća smo kompanija za proizvodnju, prodaju i distribuciju mineralnih i izvorskih voda, sokova i vina. Sami </a:t>
            </a:r>
            <a:r>
              <a:rPr lang="hr-HR" sz="1000" noProof="1"/>
              <a:t>kreiramo </a:t>
            </a:r>
            <a:r>
              <a:rPr lang="hr-HR" sz="1000" noProof="1" smtClean="0"/>
              <a:t>naše procese, okuse proizvoda, </a:t>
            </a:r>
            <a:r>
              <a:rPr lang="hr-HR" sz="1000" noProof="1"/>
              <a:t>kako ćemo prodati, kako ćemo najbrže dostaviti- jednostavno, kako biti najbolji</a:t>
            </a:r>
            <a:r>
              <a:rPr lang="hr-HR" sz="1000" noProof="1" smtClean="0"/>
              <a:t>…</a:t>
            </a:r>
          </a:p>
          <a:p>
            <a:pPr algn="ctr"/>
            <a:endParaRPr lang="hr-HR" sz="1000" dirty="0" smtClean="0"/>
          </a:p>
          <a:p>
            <a:pPr algn="ctr"/>
            <a:endParaRPr lang="hr-HR" sz="1000" dirty="0" smtClean="0"/>
          </a:p>
          <a:p>
            <a:pPr algn="ctr"/>
            <a:r>
              <a:rPr lang="hr-HR" sz="1000" dirty="0" smtClean="0"/>
              <a:t>Uključite </a:t>
            </a:r>
            <a:r>
              <a:rPr lang="hr-HR" sz="1000" dirty="0"/>
              <a:t>se u proces odabira za radno mjesto:</a:t>
            </a:r>
          </a:p>
          <a:p>
            <a:pPr algn="ctr"/>
            <a:endParaRPr lang="hr-HR" sz="1000" noProof="1"/>
          </a:p>
        </p:txBody>
      </p:sp>
      <p:sp>
        <p:nvSpPr>
          <p:cNvPr id="6" name="TextBox 5"/>
          <p:cNvSpPr txBox="1"/>
          <p:nvPr/>
        </p:nvSpPr>
        <p:spPr>
          <a:xfrm>
            <a:off x="695885" y="2834855"/>
            <a:ext cx="69127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700" b="1" dirty="0" smtClean="0"/>
              <a:t>Pripravnik </a:t>
            </a:r>
            <a:r>
              <a:rPr lang="hr-HR" sz="1700" b="1" dirty="0" smtClean="0"/>
              <a:t>za BI (ž/m)</a:t>
            </a:r>
          </a:p>
          <a:p>
            <a:pPr algn="ctr"/>
            <a:r>
              <a:rPr lang="hr-HR" sz="1700" b="1" dirty="0" smtClean="0"/>
              <a:t>Lokacija rada: Zagreb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102" y="3783231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rgbClr val="FF0000"/>
                </a:solidFill>
              </a:rPr>
              <a:t>ŠTO ĆETE RADITI?</a:t>
            </a:r>
          </a:p>
          <a:p>
            <a:endParaRPr lang="hr-HR" sz="1100" b="1" dirty="0" smtClean="0">
              <a:solidFill>
                <a:srgbClr val="FF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00" dirty="0" smtClean="0"/>
              <a:t>pružati podršku </a:t>
            </a:r>
            <a:r>
              <a:rPr lang="hr-HR" sz="1000" dirty="0"/>
              <a:t>sustavu za poslovno izvještavanje i njegovim korisnicima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00" dirty="0" smtClean="0"/>
              <a:t>održavati sustav </a:t>
            </a:r>
            <a:r>
              <a:rPr lang="hr-HR" sz="1000" dirty="0"/>
              <a:t>poslovnog izvještavanja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00" dirty="0" smtClean="0"/>
              <a:t>sudjelovati </a:t>
            </a:r>
            <a:r>
              <a:rPr lang="hr-HR" sz="1000" dirty="0"/>
              <a:t>u izradi specifičnih podsustava kompanije</a:t>
            </a:r>
          </a:p>
          <a:p>
            <a:endParaRPr lang="hr-HR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5885" y="4952382"/>
            <a:ext cx="3600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rgbClr val="FF0000"/>
                </a:solidFill>
              </a:rPr>
              <a:t>ŠTO MORATE IMATI?</a:t>
            </a:r>
          </a:p>
          <a:p>
            <a:endParaRPr lang="hr-H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00" dirty="0" smtClean="0"/>
              <a:t>student/</a:t>
            </a:r>
            <a:r>
              <a:rPr lang="hr-HR" sz="1000" dirty="0" err="1" smtClean="0"/>
              <a:t>ica</a:t>
            </a:r>
            <a:r>
              <a:rPr lang="hr-HR" sz="1000" dirty="0" smtClean="0"/>
              <a:t> završne godine  diplomskog studija menadžerske informatike (odslušana predavanja)</a:t>
            </a:r>
            <a:endParaRPr lang="hr-HR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00" dirty="0" smtClean="0"/>
              <a:t>poznavanje </a:t>
            </a:r>
            <a:r>
              <a:rPr lang="hr-HR" sz="1000" dirty="0" smtClean="0"/>
              <a:t>rada na računalu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00" dirty="0"/>
              <a:t>n</a:t>
            </a:r>
            <a:r>
              <a:rPr lang="hr-HR" sz="1000" dirty="0" smtClean="0"/>
              <a:t>apredno poznavanje rada u Excell-u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00" dirty="0" smtClean="0"/>
              <a:t>aktivno znanje engleskog jezika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000" dirty="0"/>
              <a:t>p</a:t>
            </a:r>
            <a:r>
              <a:rPr lang="hr-HR" sz="1000" dirty="0" smtClean="0"/>
              <a:t>rednost je poznavanje rada u SAP-u, poznavanje programskog jezika SQL, poznavanje ETL procesa i rada s bazama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817490" y="3810288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srgbClr val="FF0000"/>
                </a:solidFill>
              </a:rPr>
              <a:t>ŠTO VAM NUDIMO?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9886" y="4541859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" dirty="0" smtClean="0"/>
              <a:t>stalan radni </a:t>
            </a:r>
          </a:p>
          <a:p>
            <a:pPr algn="ctr"/>
            <a:r>
              <a:rPr lang="hr-HR" sz="800" dirty="0" smtClean="0"/>
              <a:t>odnos</a:t>
            </a:r>
            <a:endParaRPr lang="hr-HR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409966" y="4541859"/>
            <a:ext cx="1080120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" dirty="0"/>
              <a:t>r</a:t>
            </a:r>
            <a:r>
              <a:rPr lang="hr-HR" sz="800" dirty="0" smtClean="0"/>
              <a:t>edovita i konkurentna primanja</a:t>
            </a:r>
            <a:endParaRPr lang="hr-HR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6580618" y="455252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" dirty="0"/>
              <a:t>p</a:t>
            </a:r>
            <a:r>
              <a:rPr lang="hr-HR" sz="800" dirty="0" smtClean="0"/>
              <a:t>rivatno </a:t>
            </a:r>
          </a:p>
          <a:p>
            <a:pPr algn="ctr"/>
            <a:r>
              <a:rPr lang="hr-HR" sz="800" dirty="0" smtClean="0"/>
              <a:t>zdravstveno osiguranje</a:t>
            </a:r>
            <a:endParaRPr lang="hr-HR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5986030" y="4541859"/>
            <a:ext cx="1080120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" dirty="0"/>
              <a:t>s</a:t>
            </a:r>
            <a:r>
              <a:rPr lang="hr-HR" sz="800" dirty="0" smtClean="0"/>
              <a:t>timulacije </a:t>
            </a:r>
          </a:p>
          <a:p>
            <a:pPr algn="ctr"/>
            <a:r>
              <a:rPr lang="hr-HR" sz="800" dirty="0" smtClean="0"/>
              <a:t> za uspješno poslovanje </a:t>
            </a:r>
            <a:endParaRPr lang="hr-HR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7210166" y="4545580"/>
            <a:ext cx="1152128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" dirty="0"/>
              <a:t>r</a:t>
            </a:r>
            <a:r>
              <a:rPr lang="hr-HR" sz="800" dirty="0" smtClean="0"/>
              <a:t>egres, božićnica, uskrsnica, dar </a:t>
            </a:r>
          </a:p>
          <a:p>
            <a:pPr algn="ctr"/>
            <a:r>
              <a:rPr lang="hr-HR" sz="800" dirty="0" smtClean="0"/>
              <a:t>za djecu</a:t>
            </a:r>
            <a:endParaRPr lang="hr-HR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54452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9" name="TextBox 28"/>
          <p:cNvSpPr txBox="1"/>
          <p:nvPr/>
        </p:nvSpPr>
        <p:spPr>
          <a:xfrm>
            <a:off x="4139952" y="5539297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noProof="1" smtClean="0">
                <a:latin typeface="+mj-lt"/>
              </a:rPr>
              <a:t>Pošalji svoju molbu i životopis na </a:t>
            </a:r>
            <a:r>
              <a:rPr lang="hr-HR" sz="1200" b="1" u="sng" noProof="1" smtClean="0">
                <a:latin typeface="+mj-lt"/>
              </a:rPr>
              <a:t>posao@jamnica.hr</a:t>
            </a:r>
          </a:p>
          <a:p>
            <a:pPr algn="ctr"/>
            <a:r>
              <a:rPr lang="hr-HR" sz="1200" noProof="1" smtClean="0">
                <a:latin typeface="+mj-lt"/>
              </a:rPr>
              <a:t>Kandidati koji zadovoljavaju opće uvjete biti će uključeni u selekcijski postupak.</a:t>
            </a:r>
          </a:p>
          <a:p>
            <a:pPr algn="ctr"/>
            <a:r>
              <a:rPr lang="hr-HR" sz="1200" noProof="1" smtClean="0">
                <a:latin typeface="+mj-lt"/>
              </a:rPr>
              <a:t>Veselimo se vašoj prijavi!</a:t>
            </a:r>
          </a:p>
          <a:p>
            <a:endParaRPr lang="hr-HR" noProof="1">
              <a:latin typeface="+mj-lt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62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078" y="4317203"/>
            <a:ext cx="202948" cy="22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4444" l="8696" r="100000">
                        <a14:foregroundMark x1="17391" y1="40278" x2="17391" y2="40278"/>
                        <a14:foregroundMark x1="17391" y1="31944" x2="17391" y2="31944"/>
                        <a14:foregroundMark x1="23188" y1="56944" x2="23188" y2="56944"/>
                        <a14:foregroundMark x1="23188" y1="70833" x2="23188" y2="70833"/>
                        <a14:foregroundMark x1="37681" y1="43056" x2="37681" y2="43056"/>
                        <a14:foregroundMark x1="49275" y1="38889" x2="49275" y2="38889"/>
                        <a14:foregroundMark x1="65217" y1="33333" x2="65217" y2="33333"/>
                        <a14:foregroundMark x1="79710" y1="29167" x2="79710" y2="29167"/>
                        <a14:foregroundMark x1="75362" y1="56944" x2="75362" y2="56944"/>
                        <a14:foregroundMark x1="79710" y1="50000" x2="79710" y2="50000"/>
                        <a14:foregroundMark x1="78261" y1="77778" x2="78261" y2="77778"/>
                        <a14:foregroundMark x1="72464" y1="72222" x2="72464" y2="72222"/>
                        <a14:foregroundMark x1="75362" y1="86111" x2="75362" y2="86111"/>
                        <a14:foregroundMark x1="75362" y1="15278" x2="75362" y2="15278"/>
                        <a14:foregroundMark x1="78261" y1="6944" x2="78261" y2="6944"/>
                        <a14:foregroundMark x1="24638" y1="19444" x2="24638" y2="19444"/>
                        <a14:foregroundMark x1="24638" y1="8333" x2="24638" y2="8333"/>
                        <a14:foregroundMark x1="30435" y1="81944" x2="30435" y2="81944"/>
                        <a14:foregroundMark x1="31884" y1="90278" x2="31884" y2="90278"/>
                        <a14:foregroundMark x1="15942" y1="81944" x2="15942" y2="81944"/>
                        <a14:foregroundMark x1="72464" y1="90278" x2="72464" y2="90278"/>
                        <a14:foregroundMark x1="85507" y1="72222" x2="85507" y2="72222"/>
                        <a14:foregroundMark x1="79710" y1="54167" x2="79710" y2="54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610" y="4321898"/>
            <a:ext cx="197474" cy="20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705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62" y="4292004"/>
            <a:ext cx="204876" cy="26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219" b="98101" l="5405" r="97089">
                        <a14:foregroundMark x1="34511" y1="25738" x2="34511" y2="25738"/>
                        <a14:foregroundMark x1="29522" y1="62869" x2="29522" y2="628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050" y="4285549"/>
            <a:ext cx="302124" cy="29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33794" y1="28231" x2="33794" y2="28231"/>
                        <a14:foregroundMark x1="66601" y1="35984" x2="66601" y2="35984"/>
                        <a14:foregroundMark x1="39526" y1="72763" x2="39526" y2="72763"/>
                        <a14:foregroundMark x1="60870" y1="68986" x2="60870" y2="689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653" y="4285549"/>
            <a:ext cx="321593" cy="31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1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Jamnica d.d.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Marizela Đukić</dc:creator>
  <cp:lastModifiedBy>Marizela Đukić</cp:lastModifiedBy>
  <cp:revision>1</cp:revision>
  <dcterms:created xsi:type="dcterms:W3CDTF">2019-01-11T08:06:51Z</dcterms:created>
  <dcterms:modified xsi:type="dcterms:W3CDTF">2019-01-11T08:10:50Z</dcterms:modified>
</cp:coreProperties>
</file>